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68" r:id="rId5"/>
    <p:sldId id="269" r:id="rId6"/>
    <p:sldId id="262" r:id="rId7"/>
    <p:sldId id="271" r:id="rId8"/>
    <p:sldId id="275" r:id="rId9"/>
    <p:sldId id="276" r:id="rId10"/>
    <p:sldId id="277" r:id="rId11"/>
    <p:sldId id="257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3FD13C-AE09-4E81-9565-6FAFFD5BD784}" type="doc">
      <dgm:prSet loTypeId="urn:microsoft.com/office/officeart/2005/8/layout/vList2" loCatId="list" qsTypeId="urn:microsoft.com/office/officeart/2005/8/quickstyle/3d3" qsCatId="3D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A5F8092E-EB69-4CF4-BB3F-FEB6699F3AC4}">
      <dgm:prSet/>
      <dgm:spPr/>
      <dgm:t>
        <a:bodyPr/>
        <a:lstStyle/>
        <a:p>
          <a:r>
            <a:rPr lang="en-US"/>
            <a:t>The bot is very interactive one.</a:t>
          </a:r>
          <a:endParaRPr lang="en-IN"/>
        </a:p>
      </dgm:t>
    </dgm:pt>
    <dgm:pt modelId="{9C3576D5-7085-4620-9D4D-3B657299B00E}" type="parTrans" cxnId="{2BA7DB2C-3260-4138-8E41-20D6D1AF3725}">
      <dgm:prSet/>
      <dgm:spPr/>
      <dgm:t>
        <a:bodyPr/>
        <a:lstStyle/>
        <a:p>
          <a:endParaRPr lang="en-IN"/>
        </a:p>
      </dgm:t>
    </dgm:pt>
    <dgm:pt modelId="{2FF85726-3C81-488D-AC89-DB857596E928}" type="sibTrans" cxnId="{2BA7DB2C-3260-4138-8E41-20D6D1AF3725}">
      <dgm:prSet/>
      <dgm:spPr/>
      <dgm:t>
        <a:bodyPr/>
        <a:lstStyle/>
        <a:p>
          <a:endParaRPr lang="en-IN"/>
        </a:p>
      </dgm:t>
    </dgm:pt>
    <dgm:pt modelId="{1838FAF8-9A60-4523-920E-B6408335AB36}">
      <dgm:prSet/>
      <dgm:spPr/>
      <dgm:t>
        <a:bodyPr/>
        <a:lstStyle/>
        <a:p>
          <a:r>
            <a:rPr lang="en-US"/>
            <a:t>It will ask different question each and every time and is not repetitive.</a:t>
          </a:r>
          <a:endParaRPr lang="en-IN"/>
        </a:p>
      </dgm:t>
    </dgm:pt>
    <dgm:pt modelId="{654C01A3-A46C-499F-912E-9730ED453372}" type="parTrans" cxnId="{9A009FF0-EE35-4BAC-B9EB-54B457119DE3}">
      <dgm:prSet/>
      <dgm:spPr/>
      <dgm:t>
        <a:bodyPr/>
        <a:lstStyle/>
        <a:p>
          <a:endParaRPr lang="en-IN"/>
        </a:p>
      </dgm:t>
    </dgm:pt>
    <dgm:pt modelId="{4C2B4B6D-11EF-4A3A-9F5F-7BF4484F7474}" type="sibTrans" cxnId="{9A009FF0-EE35-4BAC-B9EB-54B457119DE3}">
      <dgm:prSet/>
      <dgm:spPr/>
      <dgm:t>
        <a:bodyPr/>
        <a:lstStyle/>
        <a:p>
          <a:endParaRPr lang="en-IN"/>
        </a:p>
      </dgm:t>
    </dgm:pt>
    <dgm:pt modelId="{6DAB1A8E-E070-42BB-ADF8-1AF950ED842F}">
      <dgm:prSet/>
      <dgm:spPr/>
      <dgm:t>
        <a:bodyPr/>
        <a:lstStyle/>
        <a:p>
          <a:r>
            <a:rPr lang="en-US"/>
            <a:t>It will change the queries and number of queries each and every-time.</a:t>
          </a:r>
          <a:endParaRPr lang="en-IN"/>
        </a:p>
      </dgm:t>
    </dgm:pt>
    <dgm:pt modelId="{A1C9594E-FC5D-4096-9507-B0CB42A25C04}" type="parTrans" cxnId="{EF1E11D7-55BC-4B3B-A298-1AF955045417}">
      <dgm:prSet/>
      <dgm:spPr/>
      <dgm:t>
        <a:bodyPr/>
        <a:lstStyle/>
        <a:p>
          <a:endParaRPr lang="en-IN"/>
        </a:p>
      </dgm:t>
    </dgm:pt>
    <dgm:pt modelId="{7CCF6DAE-B9BC-42C1-86EE-99A80421F7D1}" type="sibTrans" cxnId="{EF1E11D7-55BC-4B3B-A298-1AF955045417}">
      <dgm:prSet/>
      <dgm:spPr/>
      <dgm:t>
        <a:bodyPr/>
        <a:lstStyle/>
        <a:p>
          <a:endParaRPr lang="en-IN"/>
        </a:p>
      </dgm:t>
    </dgm:pt>
    <dgm:pt modelId="{AB41EADC-7DF0-40FC-9F9D-B4F8488E5722}">
      <dgm:prSet/>
      <dgm:spPr/>
      <dgm:t>
        <a:bodyPr/>
        <a:lstStyle/>
        <a:p>
          <a:r>
            <a:rPr lang="en-US"/>
            <a:t>Number of query change will depend on the user’s input.</a:t>
          </a:r>
          <a:endParaRPr lang="en-IN"/>
        </a:p>
      </dgm:t>
    </dgm:pt>
    <dgm:pt modelId="{52627C3E-C682-420B-894A-5C5C2C03B20A}" type="parTrans" cxnId="{947F4C86-BFA0-45E0-80C4-0EF340912C6D}">
      <dgm:prSet/>
      <dgm:spPr/>
      <dgm:t>
        <a:bodyPr/>
        <a:lstStyle/>
        <a:p>
          <a:endParaRPr lang="en-IN"/>
        </a:p>
      </dgm:t>
    </dgm:pt>
    <dgm:pt modelId="{5E0456D4-86DF-4C4F-BD6C-B563D962ED9B}" type="sibTrans" cxnId="{947F4C86-BFA0-45E0-80C4-0EF340912C6D}">
      <dgm:prSet/>
      <dgm:spPr/>
      <dgm:t>
        <a:bodyPr/>
        <a:lstStyle/>
        <a:p>
          <a:endParaRPr lang="en-IN"/>
        </a:p>
      </dgm:t>
    </dgm:pt>
    <dgm:pt modelId="{2B8D3F22-D656-45AE-92FF-124A9A297EBB}">
      <dgm:prSet/>
      <dgm:spPr/>
      <dgm:t>
        <a:bodyPr/>
        <a:lstStyle/>
        <a:p>
          <a:r>
            <a:rPr lang="en-US"/>
            <a:t>Uses decision tree algorithm to generate output.</a:t>
          </a:r>
          <a:endParaRPr lang="en-IN"/>
        </a:p>
      </dgm:t>
    </dgm:pt>
    <dgm:pt modelId="{24A1A119-99C0-48E7-88A7-DBD3DCB04150}" type="parTrans" cxnId="{A2269B65-1974-49E5-9BC3-2C3E4E036203}">
      <dgm:prSet/>
      <dgm:spPr/>
      <dgm:t>
        <a:bodyPr/>
        <a:lstStyle/>
        <a:p>
          <a:endParaRPr lang="en-IN"/>
        </a:p>
      </dgm:t>
    </dgm:pt>
    <dgm:pt modelId="{91DDFF1D-97A9-4F9B-971C-6AAA99665263}" type="sibTrans" cxnId="{A2269B65-1974-49E5-9BC3-2C3E4E036203}">
      <dgm:prSet/>
      <dgm:spPr/>
      <dgm:t>
        <a:bodyPr/>
        <a:lstStyle/>
        <a:p>
          <a:endParaRPr lang="en-IN"/>
        </a:p>
      </dgm:t>
    </dgm:pt>
    <dgm:pt modelId="{B48DF938-73A1-4076-B914-D8E46A384339}">
      <dgm:prSet/>
      <dgm:spPr/>
      <dgm:t>
        <a:bodyPr/>
        <a:lstStyle/>
        <a:p>
          <a:r>
            <a:rPr lang="en-US"/>
            <a:t>It displays the disease present, symptoms present, symptoms given (if required) and confidence level (if required).</a:t>
          </a:r>
          <a:endParaRPr lang="en-IN"/>
        </a:p>
      </dgm:t>
    </dgm:pt>
    <dgm:pt modelId="{9090C1E4-4D7B-4DF0-BB5A-F61774853E95}" type="parTrans" cxnId="{CC497978-CDC4-48FA-B594-4BFFCD3C6B84}">
      <dgm:prSet/>
      <dgm:spPr/>
      <dgm:t>
        <a:bodyPr/>
        <a:lstStyle/>
        <a:p>
          <a:endParaRPr lang="en-IN"/>
        </a:p>
      </dgm:t>
    </dgm:pt>
    <dgm:pt modelId="{EC4712FF-C860-44B5-993B-0260C9FC5ADE}" type="sibTrans" cxnId="{CC497978-CDC4-48FA-B594-4BFFCD3C6B84}">
      <dgm:prSet/>
      <dgm:spPr/>
      <dgm:t>
        <a:bodyPr/>
        <a:lstStyle/>
        <a:p>
          <a:endParaRPr lang="en-IN"/>
        </a:p>
      </dgm:t>
    </dgm:pt>
    <dgm:pt modelId="{093358BE-19EB-46E0-A175-C0CD682FDB82}" type="pres">
      <dgm:prSet presAssocID="{B83FD13C-AE09-4E81-9565-6FAFFD5BD784}" presName="linear" presStyleCnt="0">
        <dgm:presLayoutVars>
          <dgm:animLvl val="lvl"/>
          <dgm:resizeHandles val="exact"/>
        </dgm:presLayoutVars>
      </dgm:prSet>
      <dgm:spPr/>
    </dgm:pt>
    <dgm:pt modelId="{FCFDC6DA-7AEF-4C6B-AE03-62C9BD7FDCA1}" type="pres">
      <dgm:prSet presAssocID="{A5F8092E-EB69-4CF4-BB3F-FEB6699F3AC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826328B-9955-4F45-B844-06FCC21CE43F}" type="pres">
      <dgm:prSet presAssocID="{2FF85726-3C81-488D-AC89-DB857596E928}" presName="spacer" presStyleCnt="0"/>
      <dgm:spPr/>
    </dgm:pt>
    <dgm:pt modelId="{50B4951E-C4A3-4622-BF32-6D4EB6ED8939}" type="pres">
      <dgm:prSet presAssocID="{1838FAF8-9A60-4523-920E-B6408335AB3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5FBA07F-2D29-42C5-9D19-959AA53662DF}" type="pres">
      <dgm:prSet presAssocID="{4C2B4B6D-11EF-4A3A-9F5F-7BF4484F7474}" presName="spacer" presStyleCnt="0"/>
      <dgm:spPr/>
    </dgm:pt>
    <dgm:pt modelId="{D8C110E3-F0F3-4829-BB37-D7AF9E2F1D4F}" type="pres">
      <dgm:prSet presAssocID="{6DAB1A8E-E070-42BB-ADF8-1AF950ED842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E5D6131-94D6-4662-85CF-0010E09ABD83}" type="pres">
      <dgm:prSet presAssocID="{7CCF6DAE-B9BC-42C1-86EE-99A80421F7D1}" presName="spacer" presStyleCnt="0"/>
      <dgm:spPr/>
    </dgm:pt>
    <dgm:pt modelId="{B66ABF74-50F2-4B47-98AF-DFBED62F104F}" type="pres">
      <dgm:prSet presAssocID="{AB41EADC-7DF0-40FC-9F9D-B4F8488E572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CD586B9-C80F-464E-98B0-755F16F08668}" type="pres">
      <dgm:prSet presAssocID="{5E0456D4-86DF-4C4F-BD6C-B563D962ED9B}" presName="spacer" presStyleCnt="0"/>
      <dgm:spPr/>
    </dgm:pt>
    <dgm:pt modelId="{8CADC293-90E0-4719-A2D8-800AC48A463A}" type="pres">
      <dgm:prSet presAssocID="{2B8D3F22-D656-45AE-92FF-124A9A297EB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A989C7F-376A-46C4-9539-B0DC434A9C60}" type="pres">
      <dgm:prSet presAssocID="{91DDFF1D-97A9-4F9B-971C-6AAA99665263}" presName="spacer" presStyleCnt="0"/>
      <dgm:spPr/>
    </dgm:pt>
    <dgm:pt modelId="{15FD6C41-BF0A-46B0-912C-ECB99DDED531}" type="pres">
      <dgm:prSet presAssocID="{B48DF938-73A1-4076-B914-D8E46A38433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BA7DB2C-3260-4138-8E41-20D6D1AF3725}" srcId="{B83FD13C-AE09-4E81-9565-6FAFFD5BD784}" destId="{A5F8092E-EB69-4CF4-BB3F-FEB6699F3AC4}" srcOrd="0" destOrd="0" parTransId="{9C3576D5-7085-4620-9D4D-3B657299B00E}" sibTransId="{2FF85726-3C81-488D-AC89-DB857596E928}"/>
    <dgm:cxn modelId="{0634C05F-BED6-49D6-B12B-448C4C2C971B}" type="presOf" srcId="{6DAB1A8E-E070-42BB-ADF8-1AF950ED842F}" destId="{D8C110E3-F0F3-4829-BB37-D7AF9E2F1D4F}" srcOrd="0" destOrd="0" presId="urn:microsoft.com/office/officeart/2005/8/layout/vList2"/>
    <dgm:cxn modelId="{A2269B65-1974-49E5-9BC3-2C3E4E036203}" srcId="{B83FD13C-AE09-4E81-9565-6FAFFD5BD784}" destId="{2B8D3F22-D656-45AE-92FF-124A9A297EBB}" srcOrd="4" destOrd="0" parTransId="{24A1A119-99C0-48E7-88A7-DBD3DCB04150}" sibTransId="{91DDFF1D-97A9-4F9B-971C-6AAA99665263}"/>
    <dgm:cxn modelId="{8243B245-FDE9-4FC7-98F9-0D0D35A34B08}" type="presOf" srcId="{B83FD13C-AE09-4E81-9565-6FAFFD5BD784}" destId="{093358BE-19EB-46E0-A175-C0CD682FDB82}" srcOrd="0" destOrd="0" presId="urn:microsoft.com/office/officeart/2005/8/layout/vList2"/>
    <dgm:cxn modelId="{CC497978-CDC4-48FA-B594-4BFFCD3C6B84}" srcId="{B83FD13C-AE09-4E81-9565-6FAFFD5BD784}" destId="{B48DF938-73A1-4076-B914-D8E46A384339}" srcOrd="5" destOrd="0" parTransId="{9090C1E4-4D7B-4DF0-BB5A-F61774853E95}" sibTransId="{EC4712FF-C860-44B5-993B-0260C9FC5ADE}"/>
    <dgm:cxn modelId="{947F4C86-BFA0-45E0-80C4-0EF340912C6D}" srcId="{B83FD13C-AE09-4E81-9565-6FAFFD5BD784}" destId="{AB41EADC-7DF0-40FC-9F9D-B4F8488E5722}" srcOrd="3" destOrd="0" parTransId="{52627C3E-C682-420B-894A-5C5C2C03B20A}" sibTransId="{5E0456D4-86DF-4C4F-BD6C-B563D962ED9B}"/>
    <dgm:cxn modelId="{BDF9278F-BCAC-400E-A134-C1E4B9C64424}" type="presOf" srcId="{AB41EADC-7DF0-40FC-9F9D-B4F8488E5722}" destId="{B66ABF74-50F2-4B47-98AF-DFBED62F104F}" srcOrd="0" destOrd="0" presId="urn:microsoft.com/office/officeart/2005/8/layout/vList2"/>
    <dgm:cxn modelId="{EB72EA91-5C16-4639-BF70-9E0E579CAA5F}" type="presOf" srcId="{B48DF938-73A1-4076-B914-D8E46A384339}" destId="{15FD6C41-BF0A-46B0-912C-ECB99DDED531}" srcOrd="0" destOrd="0" presId="urn:microsoft.com/office/officeart/2005/8/layout/vList2"/>
    <dgm:cxn modelId="{9E105EAA-9BDB-4D1E-B18D-009D07AE9D5E}" type="presOf" srcId="{2B8D3F22-D656-45AE-92FF-124A9A297EBB}" destId="{8CADC293-90E0-4719-A2D8-800AC48A463A}" srcOrd="0" destOrd="0" presId="urn:microsoft.com/office/officeart/2005/8/layout/vList2"/>
    <dgm:cxn modelId="{3CE24CB6-23F6-4A35-8390-397181AA9BE7}" type="presOf" srcId="{A5F8092E-EB69-4CF4-BB3F-FEB6699F3AC4}" destId="{FCFDC6DA-7AEF-4C6B-AE03-62C9BD7FDCA1}" srcOrd="0" destOrd="0" presId="urn:microsoft.com/office/officeart/2005/8/layout/vList2"/>
    <dgm:cxn modelId="{EF1E11D7-55BC-4B3B-A298-1AF955045417}" srcId="{B83FD13C-AE09-4E81-9565-6FAFFD5BD784}" destId="{6DAB1A8E-E070-42BB-ADF8-1AF950ED842F}" srcOrd="2" destOrd="0" parTransId="{A1C9594E-FC5D-4096-9507-B0CB42A25C04}" sibTransId="{7CCF6DAE-B9BC-42C1-86EE-99A80421F7D1}"/>
    <dgm:cxn modelId="{02F19BE6-6D9A-465E-B3F5-5D67789C0D25}" type="presOf" srcId="{1838FAF8-9A60-4523-920E-B6408335AB36}" destId="{50B4951E-C4A3-4622-BF32-6D4EB6ED8939}" srcOrd="0" destOrd="0" presId="urn:microsoft.com/office/officeart/2005/8/layout/vList2"/>
    <dgm:cxn modelId="{9A009FF0-EE35-4BAC-B9EB-54B457119DE3}" srcId="{B83FD13C-AE09-4E81-9565-6FAFFD5BD784}" destId="{1838FAF8-9A60-4523-920E-B6408335AB36}" srcOrd="1" destOrd="0" parTransId="{654C01A3-A46C-499F-912E-9730ED453372}" sibTransId="{4C2B4B6D-11EF-4A3A-9F5F-7BF4484F7474}"/>
    <dgm:cxn modelId="{0244926A-84AF-4434-89E5-2D499CBA770E}" type="presParOf" srcId="{093358BE-19EB-46E0-A175-C0CD682FDB82}" destId="{FCFDC6DA-7AEF-4C6B-AE03-62C9BD7FDCA1}" srcOrd="0" destOrd="0" presId="urn:microsoft.com/office/officeart/2005/8/layout/vList2"/>
    <dgm:cxn modelId="{0271E5A2-2054-471D-85E5-229F1D6CA72E}" type="presParOf" srcId="{093358BE-19EB-46E0-A175-C0CD682FDB82}" destId="{E826328B-9955-4F45-B844-06FCC21CE43F}" srcOrd="1" destOrd="0" presId="urn:microsoft.com/office/officeart/2005/8/layout/vList2"/>
    <dgm:cxn modelId="{DBB5CF0E-C827-4D75-A0C1-4E6A16C4D3B8}" type="presParOf" srcId="{093358BE-19EB-46E0-A175-C0CD682FDB82}" destId="{50B4951E-C4A3-4622-BF32-6D4EB6ED8939}" srcOrd="2" destOrd="0" presId="urn:microsoft.com/office/officeart/2005/8/layout/vList2"/>
    <dgm:cxn modelId="{820DCBC2-7E4A-4F8C-BF9E-5E0958012559}" type="presParOf" srcId="{093358BE-19EB-46E0-A175-C0CD682FDB82}" destId="{95FBA07F-2D29-42C5-9D19-959AA53662DF}" srcOrd="3" destOrd="0" presId="urn:microsoft.com/office/officeart/2005/8/layout/vList2"/>
    <dgm:cxn modelId="{CC8CF120-C5F0-4AC0-B1E4-D00DFFA738F7}" type="presParOf" srcId="{093358BE-19EB-46E0-A175-C0CD682FDB82}" destId="{D8C110E3-F0F3-4829-BB37-D7AF9E2F1D4F}" srcOrd="4" destOrd="0" presId="urn:microsoft.com/office/officeart/2005/8/layout/vList2"/>
    <dgm:cxn modelId="{AE960BFA-1600-465E-B60D-23CF09939347}" type="presParOf" srcId="{093358BE-19EB-46E0-A175-C0CD682FDB82}" destId="{7E5D6131-94D6-4662-85CF-0010E09ABD83}" srcOrd="5" destOrd="0" presId="urn:microsoft.com/office/officeart/2005/8/layout/vList2"/>
    <dgm:cxn modelId="{B87B8F8F-1B65-4A36-A1CD-A3F05AB23E5A}" type="presParOf" srcId="{093358BE-19EB-46E0-A175-C0CD682FDB82}" destId="{B66ABF74-50F2-4B47-98AF-DFBED62F104F}" srcOrd="6" destOrd="0" presId="urn:microsoft.com/office/officeart/2005/8/layout/vList2"/>
    <dgm:cxn modelId="{099A7705-C07A-4E0B-B737-F374560BDEC1}" type="presParOf" srcId="{093358BE-19EB-46E0-A175-C0CD682FDB82}" destId="{DCD586B9-C80F-464E-98B0-755F16F08668}" srcOrd="7" destOrd="0" presId="urn:microsoft.com/office/officeart/2005/8/layout/vList2"/>
    <dgm:cxn modelId="{1BC8E10A-B5ED-4343-A3F4-91E64039CBE9}" type="presParOf" srcId="{093358BE-19EB-46E0-A175-C0CD682FDB82}" destId="{8CADC293-90E0-4719-A2D8-800AC48A463A}" srcOrd="8" destOrd="0" presId="urn:microsoft.com/office/officeart/2005/8/layout/vList2"/>
    <dgm:cxn modelId="{C0756819-D28E-419E-A677-52CEA64E911C}" type="presParOf" srcId="{093358BE-19EB-46E0-A175-C0CD682FDB82}" destId="{8A989C7F-376A-46C4-9539-B0DC434A9C60}" srcOrd="9" destOrd="0" presId="urn:microsoft.com/office/officeart/2005/8/layout/vList2"/>
    <dgm:cxn modelId="{8D940382-3821-47A9-84E8-378DDE2DFF34}" type="presParOf" srcId="{093358BE-19EB-46E0-A175-C0CD682FDB82}" destId="{15FD6C41-BF0A-46B0-912C-ECB99DDED53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37E4C2-66A6-4DC9-9AFD-7AB87FECD62F}" type="doc">
      <dgm:prSet loTypeId="urn:microsoft.com/office/officeart/2005/8/layout/vList3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0FD5B4F0-C35B-40F6-A96B-B044F07F086E}">
      <dgm:prSet/>
      <dgm:spPr/>
      <dgm:t>
        <a:bodyPr/>
        <a:lstStyle/>
        <a:p>
          <a:r>
            <a:rPr lang="en-US"/>
            <a:t>Easy to understand</a:t>
          </a:r>
          <a:endParaRPr lang="en-IN"/>
        </a:p>
      </dgm:t>
    </dgm:pt>
    <dgm:pt modelId="{EACA6D41-8FC3-4879-8974-04D28B243A18}" type="parTrans" cxnId="{F0480991-DCB1-4EE6-87C4-8EC31F655013}">
      <dgm:prSet/>
      <dgm:spPr/>
      <dgm:t>
        <a:bodyPr/>
        <a:lstStyle/>
        <a:p>
          <a:endParaRPr lang="en-IN"/>
        </a:p>
      </dgm:t>
    </dgm:pt>
    <dgm:pt modelId="{979BB56D-9A64-445A-A076-B015B625C88A}" type="sibTrans" cxnId="{F0480991-DCB1-4EE6-87C4-8EC31F655013}">
      <dgm:prSet/>
      <dgm:spPr/>
      <dgm:t>
        <a:bodyPr/>
        <a:lstStyle/>
        <a:p>
          <a:endParaRPr lang="en-IN"/>
        </a:p>
      </dgm:t>
    </dgm:pt>
    <dgm:pt modelId="{11206F88-89E4-4305-A445-E408A37446F1}">
      <dgm:prSet/>
      <dgm:spPr/>
      <dgm:t>
        <a:bodyPr/>
        <a:lstStyle/>
        <a:p>
          <a:r>
            <a:rPr lang="en-US"/>
            <a:t>Very interactive</a:t>
          </a:r>
          <a:endParaRPr lang="en-IN"/>
        </a:p>
      </dgm:t>
    </dgm:pt>
    <dgm:pt modelId="{8EAC2F37-4300-4F7F-B995-8B5080C903E8}" type="parTrans" cxnId="{0C2DE326-B07A-42F6-A436-1C92F5191559}">
      <dgm:prSet/>
      <dgm:spPr/>
      <dgm:t>
        <a:bodyPr/>
        <a:lstStyle/>
        <a:p>
          <a:endParaRPr lang="en-IN"/>
        </a:p>
      </dgm:t>
    </dgm:pt>
    <dgm:pt modelId="{BBB03DC3-CEE3-4323-9F34-98E9C31C2A13}" type="sibTrans" cxnId="{0C2DE326-B07A-42F6-A436-1C92F5191559}">
      <dgm:prSet/>
      <dgm:spPr/>
      <dgm:t>
        <a:bodyPr/>
        <a:lstStyle/>
        <a:p>
          <a:endParaRPr lang="en-IN"/>
        </a:p>
      </dgm:t>
    </dgm:pt>
    <dgm:pt modelId="{293E65AC-7526-455A-8760-623A87EB5379}">
      <dgm:prSet/>
      <dgm:spPr/>
      <dgm:t>
        <a:bodyPr/>
        <a:lstStyle/>
        <a:p>
          <a:r>
            <a:rPr lang="en-US"/>
            <a:t>Simple Questions</a:t>
          </a:r>
          <a:endParaRPr lang="en-IN"/>
        </a:p>
      </dgm:t>
    </dgm:pt>
    <dgm:pt modelId="{1022C4ED-D9CA-4767-8573-7A68C61D7359}" type="parTrans" cxnId="{CC736D8F-CD58-45A8-884F-26D02A0CB533}">
      <dgm:prSet/>
      <dgm:spPr/>
      <dgm:t>
        <a:bodyPr/>
        <a:lstStyle/>
        <a:p>
          <a:endParaRPr lang="en-IN"/>
        </a:p>
      </dgm:t>
    </dgm:pt>
    <dgm:pt modelId="{36146FD5-D495-4441-9322-D6E7BBE034A3}" type="sibTrans" cxnId="{CC736D8F-CD58-45A8-884F-26D02A0CB533}">
      <dgm:prSet/>
      <dgm:spPr/>
      <dgm:t>
        <a:bodyPr/>
        <a:lstStyle/>
        <a:p>
          <a:endParaRPr lang="en-IN"/>
        </a:p>
      </dgm:t>
    </dgm:pt>
    <dgm:pt modelId="{06C599B7-17A9-4183-B338-7A03A719D781}">
      <dgm:prSet/>
      <dgm:spPr/>
      <dgm:t>
        <a:bodyPr/>
        <a:lstStyle/>
        <a:p>
          <a:r>
            <a:rPr lang="en-US"/>
            <a:t>No hesitation as it happens while going to visit doctors</a:t>
          </a:r>
          <a:endParaRPr lang="en-IN"/>
        </a:p>
      </dgm:t>
    </dgm:pt>
    <dgm:pt modelId="{85891E75-D7E3-417F-ACD2-474BA7C4D62E}" type="parTrans" cxnId="{F5522F34-83F6-4A27-8A23-8D675763F7D5}">
      <dgm:prSet/>
      <dgm:spPr/>
      <dgm:t>
        <a:bodyPr/>
        <a:lstStyle/>
        <a:p>
          <a:endParaRPr lang="en-IN"/>
        </a:p>
      </dgm:t>
    </dgm:pt>
    <dgm:pt modelId="{59ED97A8-46D9-47B8-AC8E-F1DB226B8374}" type="sibTrans" cxnId="{F5522F34-83F6-4A27-8A23-8D675763F7D5}">
      <dgm:prSet/>
      <dgm:spPr/>
      <dgm:t>
        <a:bodyPr/>
        <a:lstStyle/>
        <a:p>
          <a:endParaRPr lang="en-IN"/>
        </a:p>
      </dgm:t>
    </dgm:pt>
    <dgm:pt modelId="{3A31A5ED-782B-4A93-BC4F-C4CDE4B3E2F2}">
      <dgm:prSet/>
      <dgm:spPr/>
      <dgm:t>
        <a:bodyPr/>
        <a:lstStyle/>
        <a:p>
          <a:r>
            <a:rPr lang="en-US"/>
            <a:t>Disease Identification</a:t>
          </a:r>
          <a:endParaRPr lang="en-IN"/>
        </a:p>
      </dgm:t>
    </dgm:pt>
    <dgm:pt modelId="{4BA03F12-24BC-4CAF-B3E3-23CFF4D1033B}" type="parTrans" cxnId="{35EAD10E-A080-4DAE-AC8A-A247F2EDE522}">
      <dgm:prSet/>
      <dgm:spPr/>
      <dgm:t>
        <a:bodyPr/>
        <a:lstStyle/>
        <a:p>
          <a:endParaRPr lang="en-IN"/>
        </a:p>
      </dgm:t>
    </dgm:pt>
    <dgm:pt modelId="{D25FF6BD-FC87-422E-9BC6-3A632FEF6BC2}" type="sibTrans" cxnId="{35EAD10E-A080-4DAE-AC8A-A247F2EDE522}">
      <dgm:prSet/>
      <dgm:spPr/>
      <dgm:t>
        <a:bodyPr/>
        <a:lstStyle/>
        <a:p>
          <a:endParaRPr lang="en-IN"/>
        </a:p>
      </dgm:t>
    </dgm:pt>
    <dgm:pt modelId="{FA79F67A-F096-4491-A093-43BC02E9B9F6}">
      <dgm:prSet/>
      <dgm:spPr/>
      <dgm:t>
        <a:bodyPr/>
        <a:lstStyle/>
        <a:p>
          <a:r>
            <a:rPr lang="en-US"/>
            <a:t>Leads to correct diagnosis or reach doctors</a:t>
          </a:r>
          <a:endParaRPr lang="en-IN"/>
        </a:p>
      </dgm:t>
    </dgm:pt>
    <dgm:pt modelId="{3D337138-0C0B-4781-802E-BDCDBF044DEA}" type="parTrans" cxnId="{C217B22D-C42E-4142-AAE5-C3D13EE6BB5F}">
      <dgm:prSet/>
      <dgm:spPr/>
      <dgm:t>
        <a:bodyPr/>
        <a:lstStyle/>
        <a:p>
          <a:endParaRPr lang="en-IN"/>
        </a:p>
      </dgm:t>
    </dgm:pt>
    <dgm:pt modelId="{C4C17DDE-9AFD-4018-84F8-D55E827DB3F2}" type="sibTrans" cxnId="{C217B22D-C42E-4142-AAE5-C3D13EE6BB5F}">
      <dgm:prSet/>
      <dgm:spPr/>
      <dgm:t>
        <a:bodyPr/>
        <a:lstStyle/>
        <a:p>
          <a:endParaRPr lang="en-IN"/>
        </a:p>
      </dgm:t>
    </dgm:pt>
    <dgm:pt modelId="{3CC96180-7C97-4A70-A77C-B81EDE9F6041}" type="pres">
      <dgm:prSet presAssocID="{3537E4C2-66A6-4DC9-9AFD-7AB87FECD62F}" presName="linearFlow" presStyleCnt="0">
        <dgm:presLayoutVars>
          <dgm:dir/>
          <dgm:resizeHandles val="exact"/>
        </dgm:presLayoutVars>
      </dgm:prSet>
      <dgm:spPr/>
    </dgm:pt>
    <dgm:pt modelId="{E02AC983-77E4-49F1-B0E7-59ECA9FADE1B}" type="pres">
      <dgm:prSet presAssocID="{0FD5B4F0-C35B-40F6-A96B-B044F07F086E}" presName="composite" presStyleCnt="0"/>
      <dgm:spPr/>
    </dgm:pt>
    <dgm:pt modelId="{F6027BC2-8D99-4712-9190-7EC003C241CD}" type="pres">
      <dgm:prSet presAssocID="{0FD5B4F0-C35B-40F6-A96B-B044F07F086E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hill skiing"/>
        </a:ext>
      </dgm:extLst>
    </dgm:pt>
    <dgm:pt modelId="{E06A3DAB-14CC-4531-84E1-14693439A5C6}" type="pres">
      <dgm:prSet presAssocID="{0FD5B4F0-C35B-40F6-A96B-B044F07F086E}" presName="txShp" presStyleLbl="node1" presStyleIdx="0" presStyleCnt="6">
        <dgm:presLayoutVars>
          <dgm:bulletEnabled val="1"/>
        </dgm:presLayoutVars>
      </dgm:prSet>
      <dgm:spPr/>
    </dgm:pt>
    <dgm:pt modelId="{D02F581D-1EAA-4769-B554-BC82A17ED9E3}" type="pres">
      <dgm:prSet presAssocID="{979BB56D-9A64-445A-A076-B015B625C88A}" presName="spacing" presStyleCnt="0"/>
      <dgm:spPr/>
    </dgm:pt>
    <dgm:pt modelId="{F9C19E6B-A755-4CD0-9536-E9B982ADF9D8}" type="pres">
      <dgm:prSet presAssocID="{11206F88-89E4-4305-A445-E408A37446F1}" presName="composite" presStyleCnt="0"/>
      <dgm:spPr/>
    </dgm:pt>
    <dgm:pt modelId="{0173153D-09E2-421A-9152-3D777E105805}" type="pres">
      <dgm:prSet presAssocID="{11206F88-89E4-4305-A445-E408A37446F1}" presName="imgShp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27A495DE-F6F1-4A4C-B070-E7B8C6268584}" type="pres">
      <dgm:prSet presAssocID="{11206F88-89E4-4305-A445-E408A37446F1}" presName="txShp" presStyleLbl="node1" presStyleIdx="1" presStyleCnt="6">
        <dgm:presLayoutVars>
          <dgm:bulletEnabled val="1"/>
        </dgm:presLayoutVars>
      </dgm:prSet>
      <dgm:spPr/>
    </dgm:pt>
    <dgm:pt modelId="{6AFCCDA8-6CFE-4F55-84BF-DA5338345922}" type="pres">
      <dgm:prSet presAssocID="{BBB03DC3-CEE3-4323-9F34-98E9C31C2A13}" presName="spacing" presStyleCnt="0"/>
      <dgm:spPr/>
    </dgm:pt>
    <dgm:pt modelId="{E53D81B8-34A5-4772-A6B3-900BA5CF0152}" type="pres">
      <dgm:prSet presAssocID="{293E65AC-7526-455A-8760-623A87EB5379}" presName="composite" presStyleCnt="0"/>
      <dgm:spPr/>
    </dgm:pt>
    <dgm:pt modelId="{45CC8381-5524-4ADC-B480-BE88FD47EA76}" type="pres">
      <dgm:prSet presAssocID="{293E65AC-7526-455A-8760-623A87EB5379}" presName="imgShp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80349AB-B43F-4DF4-8C7B-A0992E2510F1}" type="pres">
      <dgm:prSet presAssocID="{293E65AC-7526-455A-8760-623A87EB5379}" presName="txShp" presStyleLbl="node1" presStyleIdx="2" presStyleCnt="6">
        <dgm:presLayoutVars>
          <dgm:bulletEnabled val="1"/>
        </dgm:presLayoutVars>
      </dgm:prSet>
      <dgm:spPr/>
    </dgm:pt>
    <dgm:pt modelId="{B89F8E05-3B07-4E50-A214-F79F4A916212}" type="pres">
      <dgm:prSet presAssocID="{36146FD5-D495-4441-9322-D6E7BBE034A3}" presName="spacing" presStyleCnt="0"/>
      <dgm:spPr/>
    </dgm:pt>
    <dgm:pt modelId="{F08DD487-E63E-4E37-B609-3C51B553FD50}" type="pres">
      <dgm:prSet presAssocID="{06C599B7-17A9-4183-B338-7A03A719D781}" presName="composite" presStyleCnt="0"/>
      <dgm:spPr/>
    </dgm:pt>
    <dgm:pt modelId="{BF044323-9D4B-461A-8634-1F33CAF7FA24}" type="pres">
      <dgm:prSet presAssocID="{06C599B7-17A9-4183-B338-7A03A719D781}" presName="imgShp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1CBACFD9-1F5C-43DD-A2DF-544455F01A19}" type="pres">
      <dgm:prSet presAssocID="{06C599B7-17A9-4183-B338-7A03A719D781}" presName="txShp" presStyleLbl="node1" presStyleIdx="3" presStyleCnt="6">
        <dgm:presLayoutVars>
          <dgm:bulletEnabled val="1"/>
        </dgm:presLayoutVars>
      </dgm:prSet>
      <dgm:spPr/>
    </dgm:pt>
    <dgm:pt modelId="{A7347DE3-2C55-4C74-AADC-73EA4D8D830C}" type="pres">
      <dgm:prSet presAssocID="{59ED97A8-46D9-47B8-AC8E-F1DB226B8374}" presName="spacing" presStyleCnt="0"/>
      <dgm:spPr/>
    </dgm:pt>
    <dgm:pt modelId="{044FA75C-168C-48FE-A680-8E5080314E95}" type="pres">
      <dgm:prSet presAssocID="{3A31A5ED-782B-4A93-BC4F-C4CDE4B3E2F2}" presName="composite" presStyleCnt="0"/>
      <dgm:spPr/>
    </dgm:pt>
    <dgm:pt modelId="{922654BE-698C-42AC-A517-C46DA764591D}" type="pres">
      <dgm:prSet presAssocID="{3A31A5ED-782B-4A93-BC4F-C4CDE4B3E2F2}" presName="imgShp" presStyleLbl="f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3FFEF39-7176-48D0-9858-3DB0BB2C66CC}" type="pres">
      <dgm:prSet presAssocID="{3A31A5ED-782B-4A93-BC4F-C4CDE4B3E2F2}" presName="txShp" presStyleLbl="node1" presStyleIdx="4" presStyleCnt="6">
        <dgm:presLayoutVars>
          <dgm:bulletEnabled val="1"/>
        </dgm:presLayoutVars>
      </dgm:prSet>
      <dgm:spPr/>
    </dgm:pt>
    <dgm:pt modelId="{75B8D026-B7C3-4A7F-A76C-F71EFD6D097B}" type="pres">
      <dgm:prSet presAssocID="{D25FF6BD-FC87-422E-9BC6-3A632FEF6BC2}" presName="spacing" presStyleCnt="0"/>
      <dgm:spPr/>
    </dgm:pt>
    <dgm:pt modelId="{B2F1F1CB-DF1E-40CA-ADF5-17442202334A}" type="pres">
      <dgm:prSet presAssocID="{FA79F67A-F096-4491-A093-43BC02E9B9F6}" presName="composite" presStyleCnt="0"/>
      <dgm:spPr/>
    </dgm:pt>
    <dgm:pt modelId="{F37ABBB3-6D50-4FB5-8A26-67486C0ACC3B}" type="pres">
      <dgm:prSet presAssocID="{FA79F67A-F096-4491-A093-43BC02E9B9F6}" presName="imgShp" presStyleLbl="fgImgPlac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E6E90C7-1676-4224-BCD0-B5C1024E0C30}" type="pres">
      <dgm:prSet presAssocID="{FA79F67A-F096-4491-A093-43BC02E9B9F6}" presName="txShp" presStyleLbl="node1" presStyleIdx="5" presStyleCnt="6">
        <dgm:presLayoutVars>
          <dgm:bulletEnabled val="1"/>
        </dgm:presLayoutVars>
      </dgm:prSet>
      <dgm:spPr/>
    </dgm:pt>
  </dgm:ptLst>
  <dgm:cxnLst>
    <dgm:cxn modelId="{35EAD10E-A080-4DAE-AC8A-A247F2EDE522}" srcId="{3537E4C2-66A6-4DC9-9AFD-7AB87FECD62F}" destId="{3A31A5ED-782B-4A93-BC4F-C4CDE4B3E2F2}" srcOrd="4" destOrd="0" parTransId="{4BA03F12-24BC-4CAF-B3E3-23CFF4D1033B}" sibTransId="{D25FF6BD-FC87-422E-9BC6-3A632FEF6BC2}"/>
    <dgm:cxn modelId="{F12E4215-EE7A-410A-93E7-BDC22BE16405}" type="presOf" srcId="{FA79F67A-F096-4491-A093-43BC02E9B9F6}" destId="{EE6E90C7-1676-4224-BCD0-B5C1024E0C30}" srcOrd="0" destOrd="0" presId="urn:microsoft.com/office/officeart/2005/8/layout/vList3"/>
    <dgm:cxn modelId="{0C2DE326-B07A-42F6-A436-1C92F5191559}" srcId="{3537E4C2-66A6-4DC9-9AFD-7AB87FECD62F}" destId="{11206F88-89E4-4305-A445-E408A37446F1}" srcOrd="1" destOrd="0" parTransId="{8EAC2F37-4300-4F7F-B995-8B5080C903E8}" sibTransId="{BBB03DC3-CEE3-4323-9F34-98E9C31C2A13}"/>
    <dgm:cxn modelId="{C217B22D-C42E-4142-AAE5-C3D13EE6BB5F}" srcId="{3537E4C2-66A6-4DC9-9AFD-7AB87FECD62F}" destId="{FA79F67A-F096-4491-A093-43BC02E9B9F6}" srcOrd="5" destOrd="0" parTransId="{3D337138-0C0B-4781-802E-BDCDBF044DEA}" sibTransId="{C4C17DDE-9AFD-4018-84F8-D55E827DB3F2}"/>
    <dgm:cxn modelId="{F5522F34-83F6-4A27-8A23-8D675763F7D5}" srcId="{3537E4C2-66A6-4DC9-9AFD-7AB87FECD62F}" destId="{06C599B7-17A9-4183-B338-7A03A719D781}" srcOrd="3" destOrd="0" parTransId="{85891E75-D7E3-417F-ACD2-474BA7C4D62E}" sibTransId="{59ED97A8-46D9-47B8-AC8E-F1DB226B8374}"/>
    <dgm:cxn modelId="{AD5EA080-77B7-40AF-81B1-CFE723BA83A8}" type="presOf" srcId="{293E65AC-7526-455A-8760-623A87EB5379}" destId="{480349AB-B43F-4DF4-8C7B-A0992E2510F1}" srcOrd="0" destOrd="0" presId="urn:microsoft.com/office/officeart/2005/8/layout/vList3"/>
    <dgm:cxn modelId="{CC736D8F-CD58-45A8-884F-26D02A0CB533}" srcId="{3537E4C2-66A6-4DC9-9AFD-7AB87FECD62F}" destId="{293E65AC-7526-455A-8760-623A87EB5379}" srcOrd="2" destOrd="0" parTransId="{1022C4ED-D9CA-4767-8573-7A68C61D7359}" sibTransId="{36146FD5-D495-4441-9322-D6E7BBE034A3}"/>
    <dgm:cxn modelId="{F0480991-DCB1-4EE6-87C4-8EC31F655013}" srcId="{3537E4C2-66A6-4DC9-9AFD-7AB87FECD62F}" destId="{0FD5B4F0-C35B-40F6-A96B-B044F07F086E}" srcOrd="0" destOrd="0" parTransId="{EACA6D41-8FC3-4879-8974-04D28B243A18}" sibTransId="{979BB56D-9A64-445A-A076-B015B625C88A}"/>
    <dgm:cxn modelId="{54C6D59F-6F66-4313-BB30-BB93703465E6}" type="presOf" srcId="{0FD5B4F0-C35B-40F6-A96B-B044F07F086E}" destId="{E06A3DAB-14CC-4531-84E1-14693439A5C6}" srcOrd="0" destOrd="0" presId="urn:microsoft.com/office/officeart/2005/8/layout/vList3"/>
    <dgm:cxn modelId="{335E26B2-B201-4817-A32F-67CC490C42F7}" type="presOf" srcId="{3537E4C2-66A6-4DC9-9AFD-7AB87FECD62F}" destId="{3CC96180-7C97-4A70-A77C-B81EDE9F6041}" srcOrd="0" destOrd="0" presId="urn:microsoft.com/office/officeart/2005/8/layout/vList3"/>
    <dgm:cxn modelId="{CC9E40BC-EE0B-4490-9E2B-D1E84506EF49}" type="presOf" srcId="{06C599B7-17A9-4183-B338-7A03A719D781}" destId="{1CBACFD9-1F5C-43DD-A2DF-544455F01A19}" srcOrd="0" destOrd="0" presId="urn:microsoft.com/office/officeart/2005/8/layout/vList3"/>
    <dgm:cxn modelId="{E1FDD6C3-7898-4129-8899-FAB161C5ED8A}" type="presOf" srcId="{3A31A5ED-782B-4A93-BC4F-C4CDE4B3E2F2}" destId="{A3FFEF39-7176-48D0-9858-3DB0BB2C66CC}" srcOrd="0" destOrd="0" presId="urn:microsoft.com/office/officeart/2005/8/layout/vList3"/>
    <dgm:cxn modelId="{21F314D5-8720-49DC-98C3-BEAAB05076CC}" type="presOf" srcId="{11206F88-89E4-4305-A445-E408A37446F1}" destId="{27A495DE-F6F1-4A4C-B070-E7B8C6268584}" srcOrd="0" destOrd="0" presId="urn:microsoft.com/office/officeart/2005/8/layout/vList3"/>
    <dgm:cxn modelId="{0105C429-6263-4163-8B1A-1E73F9B902DE}" type="presParOf" srcId="{3CC96180-7C97-4A70-A77C-B81EDE9F6041}" destId="{E02AC983-77E4-49F1-B0E7-59ECA9FADE1B}" srcOrd="0" destOrd="0" presId="urn:microsoft.com/office/officeart/2005/8/layout/vList3"/>
    <dgm:cxn modelId="{0BBB811D-F380-48DB-8C45-A7548BC4C8E6}" type="presParOf" srcId="{E02AC983-77E4-49F1-B0E7-59ECA9FADE1B}" destId="{F6027BC2-8D99-4712-9190-7EC003C241CD}" srcOrd="0" destOrd="0" presId="urn:microsoft.com/office/officeart/2005/8/layout/vList3"/>
    <dgm:cxn modelId="{BD3E8878-55B5-4EA6-BAA9-57A491EE676D}" type="presParOf" srcId="{E02AC983-77E4-49F1-B0E7-59ECA9FADE1B}" destId="{E06A3DAB-14CC-4531-84E1-14693439A5C6}" srcOrd="1" destOrd="0" presId="urn:microsoft.com/office/officeart/2005/8/layout/vList3"/>
    <dgm:cxn modelId="{108DD373-2F63-46C1-A9DB-B6C78A71B870}" type="presParOf" srcId="{3CC96180-7C97-4A70-A77C-B81EDE9F6041}" destId="{D02F581D-1EAA-4769-B554-BC82A17ED9E3}" srcOrd="1" destOrd="0" presId="urn:microsoft.com/office/officeart/2005/8/layout/vList3"/>
    <dgm:cxn modelId="{9231479E-F2BD-4F86-BFE5-1805AB7670D6}" type="presParOf" srcId="{3CC96180-7C97-4A70-A77C-B81EDE9F6041}" destId="{F9C19E6B-A755-4CD0-9536-E9B982ADF9D8}" srcOrd="2" destOrd="0" presId="urn:microsoft.com/office/officeart/2005/8/layout/vList3"/>
    <dgm:cxn modelId="{F55E61B9-F2DC-47DD-A200-1F1200D82E91}" type="presParOf" srcId="{F9C19E6B-A755-4CD0-9536-E9B982ADF9D8}" destId="{0173153D-09E2-421A-9152-3D777E105805}" srcOrd="0" destOrd="0" presId="urn:microsoft.com/office/officeart/2005/8/layout/vList3"/>
    <dgm:cxn modelId="{6CAF5447-0DD9-4126-B576-BF09CC34CBEB}" type="presParOf" srcId="{F9C19E6B-A755-4CD0-9536-E9B982ADF9D8}" destId="{27A495DE-F6F1-4A4C-B070-E7B8C6268584}" srcOrd="1" destOrd="0" presId="urn:microsoft.com/office/officeart/2005/8/layout/vList3"/>
    <dgm:cxn modelId="{9C4D816A-DCB3-4167-9B76-99039ADEE393}" type="presParOf" srcId="{3CC96180-7C97-4A70-A77C-B81EDE9F6041}" destId="{6AFCCDA8-6CFE-4F55-84BF-DA5338345922}" srcOrd="3" destOrd="0" presId="urn:microsoft.com/office/officeart/2005/8/layout/vList3"/>
    <dgm:cxn modelId="{EC3E6A8E-64AB-4C97-8376-341BB1E4FCE5}" type="presParOf" srcId="{3CC96180-7C97-4A70-A77C-B81EDE9F6041}" destId="{E53D81B8-34A5-4772-A6B3-900BA5CF0152}" srcOrd="4" destOrd="0" presId="urn:microsoft.com/office/officeart/2005/8/layout/vList3"/>
    <dgm:cxn modelId="{4483287F-5D58-48EC-9C12-5E45F2890B53}" type="presParOf" srcId="{E53D81B8-34A5-4772-A6B3-900BA5CF0152}" destId="{45CC8381-5524-4ADC-B480-BE88FD47EA76}" srcOrd="0" destOrd="0" presId="urn:microsoft.com/office/officeart/2005/8/layout/vList3"/>
    <dgm:cxn modelId="{52F7CC3C-F437-4B10-853F-6F3A677165C1}" type="presParOf" srcId="{E53D81B8-34A5-4772-A6B3-900BA5CF0152}" destId="{480349AB-B43F-4DF4-8C7B-A0992E2510F1}" srcOrd="1" destOrd="0" presId="urn:microsoft.com/office/officeart/2005/8/layout/vList3"/>
    <dgm:cxn modelId="{F69D1701-37FC-4475-8735-02660903F4F5}" type="presParOf" srcId="{3CC96180-7C97-4A70-A77C-B81EDE9F6041}" destId="{B89F8E05-3B07-4E50-A214-F79F4A916212}" srcOrd="5" destOrd="0" presId="urn:microsoft.com/office/officeart/2005/8/layout/vList3"/>
    <dgm:cxn modelId="{38D58737-D5A1-464B-B5A2-17758FCBC6FD}" type="presParOf" srcId="{3CC96180-7C97-4A70-A77C-B81EDE9F6041}" destId="{F08DD487-E63E-4E37-B609-3C51B553FD50}" srcOrd="6" destOrd="0" presId="urn:microsoft.com/office/officeart/2005/8/layout/vList3"/>
    <dgm:cxn modelId="{1A8E2D10-7C42-4AF5-A42D-14A7ADF2909D}" type="presParOf" srcId="{F08DD487-E63E-4E37-B609-3C51B553FD50}" destId="{BF044323-9D4B-461A-8634-1F33CAF7FA24}" srcOrd="0" destOrd="0" presId="urn:microsoft.com/office/officeart/2005/8/layout/vList3"/>
    <dgm:cxn modelId="{4DF48F0C-42CF-491F-A7B4-3F86129B9175}" type="presParOf" srcId="{F08DD487-E63E-4E37-B609-3C51B553FD50}" destId="{1CBACFD9-1F5C-43DD-A2DF-544455F01A19}" srcOrd="1" destOrd="0" presId="urn:microsoft.com/office/officeart/2005/8/layout/vList3"/>
    <dgm:cxn modelId="{BABC4AA0-10C5-49EA-A8AC-CB048B40F54A}" type="presParOf" srcId="{3CC96180-7C97-4A70-A77C-B81EDE9F6041}" destId="{A7347DE3-2C55-4C74-AADC-73EA4D8D830C}" srcOrd="7" destOrd="0" presId="urn:microsoft.com/office/officeart/2005/8/layout/vList3"/>
    <dgm:cxn modelId="{EE722DA4-0F68-4373-8338-1D5E0C104668}" type="presParOf" srcId="{3CC96180-7C97-4A70-A77C-B81EDE9F6041}" destId="{044FA75C-168C-48FE-A680-8E5080314E95}" srcOrd="8" destOrd="0" presId="urn:microsoft.com/office/officeart/2005/8/layout/vList3"/>
    <dgm:cxn modelId="{3370178E-A17A-45AF-AAA1-5E9E677E5675}" type="presParOf" srcId="{044FA75C-168C-48FE-A680-8E5080314E95}" destId="{922654BE-698C-42AC-A517-C46DA764591D}" srcOrd="0" destOrd="0" presId="urn:microsoft.com/office/officeart/2005/8/layout/vList3"/>
    <dgm:cxn modelId="{3A8D1D41-4F28-4732-845F-7C13B7FACC2A}" type="presParOf" srcId="{044FA75C-168C-48FE-A680-8E5080314E95}" destId="{A3FFEF39-7176-48D0-9858-3DB0BB2C66CC}" srcOrd="1" destOrd="0" presId="urn:microsoft.com/office/officeart/2005/8/layout/vList3"/>
    <dgm:cxn modelId="{02125580-8B9F-41C2-B57C-BB42DA45F85E}" type="presParOf" srcId="{3CC96180-7C97-4A70-A77C-B81EDE9F6041}" destId="{75B8D026-B7C3-4A7F-A76C-F71EFD6D097B}" srcOrd="9" destOrd="0" presId="urn:microsoft.com/office/officeart/2005/8/layout/vList3"/>
    <dgm:cxn modelId="{0353C8D4-4E41-46D7-AD00-9AD2CC33FF42}" type="presParOf" srcId="{3CC96180-7C97-4A70-A77C-B81EDE9F6041}" destId="{B2F1F1CB-DF1E-40CA-ADF5-17442202334A}" srcOrd="10" destOrd="0" presId="urn:microsoft.com/office/officeart/2005/8/layout/vList3"/>
    <dgm:cxn modelId="{5C81C0D3-047F-4CC7-BFEC-720AEEDC0B93}" type="presParOf" srcId="{B2F1F1CB-DF1E-40CA-ADF5-17442202334A}" destId="{F37ABBB3-6D50-4FB5-8A26-67486C0ACC3B}" srcOrd="0" destOrd="0" presId="urn:microsoft.com/office/officeart/2005/8/layout/vList3"/>
    <dgm:cxn modelId="{1F99995D-2642-4988-801A-0DAA9D74BE41}" type="presParOf" srcId="{B2F1F1CB-DF1E-40CA-ADF5-17442202334A}" destId="{EE6E90C7-1676-4224-BCD0-B5C1024E0C3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DC6DA-7AEF-4C6B-AE03-62C9BD7FDCA1}">
      <dsp:nvSpPr>
        <dsp:cNvPr id="0" name=""/>
        <dsp:cNvSpPr/>
      </dsp:nvSpPr>
      <dsp:spPr>
        <a:xfrm>
          <a:off x="0" y="65167"/>
          <a:ext cx="5410199" cy="5958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bot is very interactive one.</a:t>
          </a:r>
          <a:endParaRPr lang="en-IN" sz="1500" kern="1200"/>
        </a:p>
      </dsp:txBody>
      <dsp:txXfrm>
        <a:off x="29088" y="94255"/>
        <a:ext cx="5352023" cy="537701"/>
      </dsp:txXfrm>
    </dsp:sp>
    <dsp:sp modelId="{50B4951E-C4A3-4622-BF32-6D4EB6ED8939}">
      <dsp:nvSpPr>
        <dsp:cNvPr id="0" name=""/>
        <dsp:cNvSpPr/>
      </dsp:nvSpPr>
      <dsp:spPr>
        <a:xfrm>
          <a:off x="0" y="704245"/>
          <a:ext cx="5410199" cy="5958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 will ask different question each and every time and is not repetitive.</a:t>
          </a:r>
          <a:endParaRPr lang="en-IN" sz="1500" kern="1200"/>
        </a:p>
      </dsp:txBody>
      <dsp:txXfrm>
        <a:off x="29088" y="733333"/>
        <a:ext cx="5352023" cy="537701"/>
      </dsp:txXfrm>
    </dsp:sp>
    <dsp:sp modelId="{D8C110E3-F0F3-4829-BB37-D7AF9E2F1D4F}">
      <dsp:nvSpPr>
        <dsp:cNvPr id="0" name=""/>
        <dsp:cNvSpPr/>
      </dsp:nvSpPr>
      <dsp:spPr>
        <a:xfrm>
          <a:off x="0" y="1343322"/>
          <a:ext cx="5410199" cy="5958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 will change the queries and number of queries each and every-time.</a:t>
          </a:r>
          <a:endParaRPr lang="en-IN" sz="1500" kern="1200"/>
        </a:p>
      </dsp:txBody>
      <dsp:txXfrm>
        <a:off x="29088" y="1372410"/>
        <a:ext cx="5352023" cy="537701"/>
      </dsp:txXfrm>
    </dsp:sp>
    <dsp:sp modelId="{B66ABF74-50F2-4B47-98AF-DFBED62F104F}">
      <dsp:nvSpPr>
        <dsp:cNvPr id="0" name=""/>
        <dsp:cNvSpPr/>
      </dsp:nvSpPr>
      <dsp:spPr>
        <a:xfrm>
          <a:off x="0" y="1982400"/>
          <a:ext cx="5410199" cy="5958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Number of query change will depend on the user’s input.</a:t>
          </a:r>
          <a:endParaRPr lang="en-IN" sz="1500" kern="1200"/>
        </a:p>
      </dsp:txBody>
      <dsp:txXfrm>
        <a:off x="29088" y="2011488"/>
        <a:ext cx="5352023" cy="537701"/>
      </dsp:txXfrm>
    </dsp:sp>
    <dsp:sp modelId="{8CADC293-90E0-4719-A2D8-800AC48A463A}">
      <dsp:nvSpPr>
        <dsp:cNvPr id="0" name=""/>
        <dsp:cNvSpPr/>
      </dsp:nvSpPr>
      <dsp:spPr>
        <a:xfrm>
          <a:off x="0" y="2621477"/>
          <a:ext cx="5410199" cy="5958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Uses decision tree algorithm to generate output.</a:t>
          </a:r>
          <a:endParaRPr lang="en-IN" sz="1500" kern="1200"/>
        </a:p>
      </dsp:txBody>
      <dsp:txXfrm>
        <a:off x="29088" y="2650565"/>
        <a:ext cx="5352023" cy="537701"/>
      </dsp:txXfrm>
    </dsp:sp>
    <dsp:sp modelId="{15FD6C41-BF0A-46B0-912C-ECB99DDED531}">
      <dsp:nvSpPr>
        <dsp:cNvPr id="0" name=""/>
        <dsp:cNvSpPr/>
      </dsp:nvSpPr>
      <dsp:spPr>
        <a:xfrm>
          <a:off x="0" y="3260554"/>
          <a:ext cx="5410199" cy="5958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 displays the disease present, symptoms present, symptoms given (if required) and confidence level (if required).</a:t>
          </a:r>
          <a:endParaRPr lang="en-IN" sz="1500" kern="1200"/>
        </a:p>
      </dsp:txBody>
      <dsp:txXfrm>
        <a:off x="29088" y="3289642"/>
        <a:ext cx="5352023" cy="537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A3DAB-14CC-4531-84E1-14693439A5C6}">
      <dsp:nvSpPr>
        <dsp:cNvPr id="0" name=""/>
        <dsp:cNvSpPr/>
      </dsp:nvSpPr>
      <dsp:spPr>
        <a:xfrm rot="10800000">
          <a:off x="989500" y="2157"/>
          <a:ext cx="3399025" cy="53341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223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Easy to understand</a:t>
          </a:r>
          <a:endParaRPr lang="en-IN" sz="1500" kern="1200"/>
        </a:p>
      </dsp:txBody>
      <dsp:txXfrm rot="10800000">
        <a:off x="1122854" y="2157"/>
        <a:ext cx="3265671" cy="533418"/>
      </dsp:txXfrm>
    </dsp:sp>
    <dsp:sp modelId="{F6027BC2-8D99-4712-9190-7EC003C241CD}">
      <dsp:nvSpPr>
        <dsp:cNvPr id="0" name=""/>
        <dsp:cNvSpPr/>
      </dsp:nvSpPr>
      <dsp:spPr>
        <a:xfrm>
          <a:off x="722790" y="2157"/>
          <a:ext cx="533418" cy="5334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495DE-F6F1-4A4C-B070-E7B8C6268584}">
      <dsp:nvSpPr>
        <dsp:cNvPr id="0" name=""/>
        <dsp:cNvSpPr/>
      </dsp:nvSpPr>
      <dsp:spPr>
        <a:xfrm rot="10800000">
          <a:off x="989500" y="694805"/>
          <a:ext cx="3399025" cy="53341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223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Very interactive</a:t>
          </a:r>
          <a:endParaRPr lang="en-IN" sz="1500" kern="1200"/>
        </a:p>
      </dsp:txBody>
      <dsp:txXfrm rot="10800000">
        <a:off x="1122854" y="694805"/>
        <a:ext cx="3265671" cy="533418"/>
      </dsp:txXfrm>
    </dsp:sp>
    <dsp:sp modelId="{0173153D-09E2-421A-9152-3D777E105805}">
      <dsp:nvSpPr>
        <dsp:cNvPr id="0" name=""/>
        <dsp:cNvSpPr/>
      </dsp:nvSpPr>
      <dsp:spPr>
        <a:xfrm>
          <a:off x="722790" y="694805"/>
          <a:ext cx="533418" cy="53341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349AB-B43F-4DF4-8C7B-A0992E2510F1}">
      <dsp:nvSpPr>
        <dsp:cNvPr id="0" name=""/>
        <dsp:cNvSpPr/>
      </dsp:nvSpPr>
      <dsp:spPr>
        <a:xfrm rot="10800000">
          <a:off x="989500" y="1387454"/>
          <a:ext cx="3399025" cy="53341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223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Simple Questions</a:t>
          </a:r>
          <a:endParaRPr lang="en-IN" sz="1500" kern="1200"/>
        </a:p>
      </dsp:txBody>
      <dsp:txXfrm rot="10800000">
        <a:off x="1122854" y="1387454"/>
        <a:ext cx="3265671" cy="533418"/>
      </dsp:txXfrm>
    </dsp:sp>
    <dsp:sp modelId="{45CC8381-5524-4ADC-B480-BE88FD47EA76}">
      <dsp:nvSpPr>
        <dsp:cNvPr id="0" name=""/>
        <dsp:cNvSpPr/>
      </dsp:nvSpPr>
      <dsp:spPr>
        <a:xfrm>
          <a:off x="722790" y="1387454"/>
          <a:ext cx="533418" cy="53341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ACFD9-1F5C-43DD-A2DF-544455F01A19}">
      <dsp:nvSpPr>
        <dsp:cNvPr id="0" name=""/>
        <dsp:cNvSpPr/>
      </dsp:nvSpPr>
      <dsp:spPr>
        <a:xfrm rot="10800000">
          <a:off x="989500" y="2080102"/>
          <a:ext cx="3399025" cy="53341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223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 hesitation as it happens while going to visit doctors</a:t>
          </a:r>
          <a:endParaRPr lang="en-IN" sz="1500" kern="1200"/>
        </a:p>
      </dsp:txBody>
      <dsp:txXfrm rot="10800000">
        <a:off x="1122854" y="2080102"/>
        <a:ext cx="3265671" cy="533418"/>
      </dsp:txXfrm>
    </dsp:sp>
    <dsp:sp modelId="{BF044323-9D4B-461A-8634-1F33CAF7FA24}">
      <dsp:nvSpPr>
        <dsp:cNvPr id="0" name=""/>
        <dsp:cNvSpPr/>
      </dsp:nvSpPr>
      <dsp:spPr>
        <a:xfrm>
          <a:off x="722790" y="2080102"/>
          <a:ext cx="533418" cy="53341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FEF39-7176-48D0-9858-3DB0BB2C66CC}">
      <dsp:nvSpPr>
        <dsp:cNvPr id="0" name=""/>
        <dsp:cNvSpPr/>
      </dsp:nvSpPr>
      <dsp:spPr>
        <a:xfrm rot="10800000">
          <a:off x="989500" y="2772750"/>
          <a:ext cx="3399025" cy="53341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223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Disease Identification</a:t>
          </a:r>
          <a:endParaRPr lang="en-IN" sz="1500" kern="1200"/>
        </a:p>
      </dsp:txBody>
      <dsp:txXfrm rot="10800000">
        <a:off x="1122854" y="2772750"/>
        <a:ext cx="3265671" cy="533418"/>
      </dsp:txXfrm>
    </dsp:sp>
    <dsp:sp modelId="{922654BE-698C-42AC-A517-C46DA764591D}">
      <dsp:nvSpPr>
        <dsp:cNvPr id="0" name=""/>
        <dsp:cNvSpPr/>
      </dsp:nvSpPr>
      <dsp:spPr>
        <a:xfrm>
          <a:off x="722790" y="2772750"/>
          <a:ext cx="533418" cy="533418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E90C7-1676-4224-BCD0-B5C1024E0C30}">
      <dsp:nvSpPr>
        <dsp:cNvPr id="0" name=""/>
        <dsp:cNvSpPr/>
      </dsp:nvSpPr>
      <dsp:spPr>
        <a:xfrm rot="10800000">
          <a:off x="989500" y="3465398"/>
          <a:ext cx="3399025" cy="53341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223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Leads to correct diagnosis or reach doctors</a:t>
          </a:r>
          <a:endParaRPr lang="en-IN" sz="1500" kern="1200"/>
        </a:p>
      </dsp:txBody>
      <dsp:txXfrm rot="10800000">
        <a:off x="1122854" y="3465398"/>
        <a:ext cx="3265671" cy="533418"/>
      </dsp:txXfrm>
    </dsp:sp>
    <dsp:sp modelId="{F37ABBB3-6D50-4FB5-8A26-67486C0ACC3B}">
      <dsp:nvSpPr>
        <dsp:cNvPr id="0" name=""/>
        <dsp:cNvSpPr/>
      </dsp:nvSpPr>
      <dsp:spPr>
        <a:xfrm>
          <a:off x="722790" y="3465398"/>
          <a:ext cx="533418" cy="533418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BF7510-B9ED-40E0-8274-4F64AD62B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E24B0-B97F-4932-93CD-4307D6181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AA17F-CB06-445B-ACD3-321E84E51A80}" type="datetimeFigureOut">
              <a:rPr lang="en-US" smtClean="0"/>
              <a:t>8/22/2021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A0DF-A8A7-4EF4-96E5-757FFFC2A9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EC987-E8F6-4FD2-BFB2-04815BD1D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78EF9-7F2B-4B20-A25C-9E80C16977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1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141C0-BF72-4A20-AFA7-D05563D549B7}" type="datetimeFigureOut">
              <a:rPr lang="en-US" smtClean="0"/>
              <a:t>8/22/2021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AF9CF-D1E5-49FD-94F7-B246BB67E2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3921600"/>
          </a:xfrm>
        </p:spPr>
        <p:txBody>
          <a:bodyPr anchor="t" anchorCtr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FD3-6DEA-42A9-9162-3DB32E283158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anchor="ctr">
            <a:normAutofit/>
          </a:bodyPr>
          <a:lstStyle>
            <a:lvl1pPr algn="l">
              <a:defRPr sz="3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733800"/>
            <a:ext cx="10840914" cy="2057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5A1E-7B7F-4CFA-9B15-35E7CD49B11C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08F5-48C2-4F24-8DB3-B9BE6AEEAC0A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A148-4F15-4E74-8A55-39F693B850F5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ED71B46-5C5E-4342-8279-78954FFBDC9D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0"/>
            <a:ext cx="7543800" cy="6856214"/>
          </a:xfrm>
        </p:spPr>
        <p:txBody>
          <a:bodyPr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2450" y="3134308"/>
            <a:ext cx="3814235" cy="20166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9B65-0446-44E3-9057-C7B61F617D11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scription and Co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ADDA-AC07-4AE6-91C3-CCE54118D767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6192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5366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2308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250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49" y="2255967"/>
            <a:ext cx="6610351" cy="3476618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F362-58D6-44FC-8C17-F122550E6193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anchor="ctr" anchorCtr="0">
            <a:normAutofit/>
          </a:bodyPr>
          <a:lstStyle>
            <a:lvl1pPr algn="l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E1C-D3F9-4360-B036-C0B4F352DBD6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75" y="4021138"/>
            <a:ext cx="8486775" cy="17605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4FB7-AD54-4AC9-B8E4-D7DED877F0BE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69599"/>
            <a:ext cx="5202071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270" y="1869599"/>
            <a:ext cx="5228444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1BCF-4362-4564-992A-3C0098F2C003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CFF-1B29-4D4D-8793-91DF22D42690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50FD8A-CBA1-4162-896B-4252316B2FFC}" type="datetime1">
              <a:rPr lang="en-US" noProof="0" smtClean="0"/>
              <a:t>8/22/2021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hyperlink" Target="http://www.pngall.com/disease-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hyperlink" Target="https://en.wikiversity.org/wiki/Python_Concepts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srinikethcr7@gmail.com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2017.igem.org/Team:Exet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eobrava.wordpress.com/2017/04/11/chatbots-on-mobiles-will-reach-2-billion-apps-by-2021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hyperlink" Target="http://sme-blog.com/2014/01/27/top-5-benefits-of-cloud-for-your-business/" TargetMode="External"/><Relationship Id="rId4" Type="http://schemas.openxmlformats.org/officeDocument/2006/relationships/diagramData" Target="../diagrams/data2.xml"/><Relationship Id="rId9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QYb1s-ag3etPXdVRfIZzSAKUwGYukNO8?usp=sharing" TargetMode="External"/><Relationship Id="rId7" Type="http://schemas.openxmlformats.org/officeDocument/2006/relationships/image" Target="../media/image39.svg"/><Relationship Id="rId2" Type="http://schemas.openxmlformats.org/officeDocument/2006/relationships/hyperlink" Target="https://github.com/srini047/IgniteHacks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hyperlink" Target="https://go.microsoft.com/fwlink/?linkid=2007348" TargetMode="External"/><Relationship Id="rId4" Type="http://schemas.openxmlformats.org/officeDocument/2006/relationships/hyperlink" Target="https://youtu.be/xnAbiXPl09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hank-you-png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illar icon">
            <a:extLst>
              <a:ext uri="{FF2B5EF4-FFF2-40B4-BE49-F238E27FC236}">
                <a16:creationId xmlns:a16="http://schemas.microsoft.com/office/drawing/2014/main" id="{FC7E2CCC-C53E-454B-9DE0-F2484BA0F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272902" y="1524000"/>
            <a:ext cx="1905000" cy="1905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1697" y="2716272"/>
            <a:ext cx="8683625" cy="2421464"/>
          </a:xfrm>
        </p:spPr>
        <p:txBody>
          <a:bodyPr/>
          <a:lstStyle/>
          <a:p>
            <a:r>
              <a:rPr lang="en-US" dirty="0"/>
              <a:t>Disease detector 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1697" y="5137736"/>
            <a:ext cx="8683625" cy="732840"/>
          </a:xfrm>
        </p:spPr>
        <p:txBody>
          <a:bodyPr/>
          <a:lstStyle/>
          <a:p>
            <a:r>
              <a:rPr lang="en-US" dirty="0"/>
              <a:t>Health is wealth and don’t try  to play with both health and wealth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D60D50A9-F5A0-42B7-A54A-D84A0C084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1932" y="3469804"/>
            <a:ext cx="914400" cy="914400"/>
          </a:xfrm>
          <a:prstGeom prst="rect">
            <a:avLst/>
          </a:prstGeom>
        </p:spPr>
      </p:pic>
      <p:pic>
        <p:nvPicPr>
          <p:cNvPr id="7" name="Graphic 6" descr="Speech">
            <a:extLst>
              <a:ext uri="{FF2B5EF4-FFF2-40B4-BE49-F238E27FC236}">
                <a16:creationId xmlns:a16="http://schemas.microsoft.com/office/drawing/2014/main" id="{FA5C5B82-59A6-4DA2-8EF9-E2910C608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5322" y="4343400"/>
            <a:ext cx="914400" cy="914400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F677A033-F6E4-48D6-944F-5E209AADA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8932" y="4223336"/>
            <a:ext cx="914400" cy="9144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5EA19E-C0CF-4E52-9BFE-C964B447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</a:t>
            </a:fld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D8502B-D817-4FE2-811B-D9048500B6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171697" y="580374"/>
            <a:ext cx="1600200" cy="1600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DB62B6-85D8-4D17-9145-8A3A3901E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4332869" y="2099993"/>
            <a:ext cx="1763131" cy="17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rled page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527" y="549804"/>
            <a:ext cx="1157288" cy="1157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Chatbot developed entirely using Python which helps in detecting the Disease of the Person using the answers given by the users to the according to the questions put-forth.</a:t>
            </a:r>
          </a:p>
        </p:txBody>
      </p:sp>
      <p:pic>
        <p:nvPicPr>
          <p:cNvPr id="6" name="Content Placeholder 5" descr="Mathematics workings">
            <a:extLst>
              <a:ext uri="{FF2B5EF4-FFF2-40B4-BE49-F238E27FC236}">
                <a16:creationId xmlns:a16="http://schemas.microsoft.com/office/drawing/2014/main" id="{E4523323-1EB5-4AAF-95C6-A31523B3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blackGray"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81DC07-CFB6-40F4-A995-27EA96C4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D3C6-003C-4A2D-B351-F00A04BF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Team Name</a:t>
            </a:r>
            <a:r>
              <a:rPr lang="en-US" dirty="0"/>
              <a:t>: metadata 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Done BY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A16B2-6A61-4B79-B91C-B41F21F14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5849" y="2975058"/>
            <a:ext cx="6610351" cy="3476618"/>
          </a:xfrm>
        </p:spPr>
        <p:txBody>
          <a:bodyPr/>
          <a:lstStyle/>
          <a:p>
            <a:pPr algn="l"/>
            <a:r>
              <a:rPr lang="en-US" b="1" u="sng" dirty="0">
                <a:latin typeface="Avenir Next LT Pro Light" panose="020B0304020202020204" pitchFamily="34" charset="0"/>
              </a:rPr>
              <a:t>Name</a:t>
            </a:r>
            <a:r>
              <a:rPr lang="en-US" dirty="0">
                <a:latin typeface="Avenir Next LT Pro Light" panose="020B0304020202020204" pitchFamily="34" charset="0"/>
              </a:rPr>
              <a:t>: Sriniketh J, Athish M, Subhiksha E</a:t>
            </a:r>
          </a:p>
          <a:p>
            <a:pPr algn="l"/>
            <a:r>
              <a:rPr lang="en-US" b="1" u="sng" dirty="0">
                <a:latin typeface="Avenir Next LT Pro Light" panose="020B0304020202020204" pitchFamily="34" charset="0"/>
              </a:rPr>
              <a:t>College</a:t>
            </a:r>
            <a:r>
              <a:rPr lang="en-US" dirty="0">
                <a:latin typeface="Avenir Next LT Pro Light" panose="020B0304020202020204" pitchFamily="34" charset="0"/>
              </a:rPr>
              <a:t>: PSG Institute of Technology and Applied Research</a:t>
            </a:r>
          </a:p>
          <a:p>
            <a:pPr algn="l"/>
            <a:r>
              <a:rPr lang="en-US" b="1" u="sng" dirty="0">
                <a:latin typeface="Avenir Next LT Pro Light" panose="020B0304020202020204" pitchFamily="34" charset="0"/>
              </a:rPr>
              <a:t>Department</a:t>
            </a:r>
            <a:r>
              <a:rPr lang="en-US" dirty="0">
                <a:latin typeface="Avenir Next LT Pro Light" panose="020B0304020202020204" pitchFamily="34" charset="0"/>
              </a:rPr>
              <a:t>: Electronics and Communication Engineering</a:t>
            </a:r>
          </a:p>
          <a:p>
            <a:pPr algn="l"/>
            <a:r>
              <a:rPr lang="en-US" b="1" u="sng" dirty="0">
                <a:latin typeface="Avenir Next LT Pro Light" panose="020B0304020202020204" pitchFamily="34" charset="0"/>
              </a:rPr>
              <a:t>Year of Study</a:t>
            </a:r>
            <a:r>
              <a:rPr lang="en-US" dirty="0">
                <a:latin typeface="Avenir Next LT Pro Light" panose="020B0304020202020204" pitchFamily="34" charset="0"/>
              </a:rPr>
              <a:t>: II – Year</a:t>
            </a:r>
          </a:p>
          <a:p>
            <a:pPr algn="l"/>
            <a:r>
              <a:rPr lang="en-US" b="1" u="sng" dirty="0">
                <a:latin typeface="Avenir Next LT Pro Light" panose="020B0304020202020204" pitchFamily="34" charset="0"/>
              </a:rPr>
              <a:t>E-Mail Address</a:t>
            </a:r>
            <a:r>
              <a:rPr lang="en-US" dirty="0">
                <a:latin typeface="Avenir Next LT Pro Light" panose="020B0304020202020204" pitchFamily="34" charset="0"/>
              </a:rPr>
              <a:t>: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venir Next LT Pro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srinikethcr7@gmail.com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venir Next LT Pro Light" panose="020B0304020202020204" pitchFamily="34" charset="0"/>
              </a:rPr>
              <a:t> </a:t>
            </a:r>
            <a:r>
              <a:rPr lang="en-US" dirty="0">
                <a:latin typeface="Avenir Next LT Pro Light" panose="020B0304020202020204" pitchFamily="34" charset="0"/>
              </a:rPr>
              <a:t>(primary)</a:t>
            </a:r>
          </a:p>
          <a:p>
            <a:pPr algn="l"/>
            <a:r>
              <a:rPr lang="en-US" b="1" u="sng" dirty="0">
                <a:latin typeface="Avenir Next LT Pro Light" panose="020B0304020202020204" pitchFamily="34" charset="0"/>
              </a:rPr>
              <a:t>Phone Number</a:t>
            </a:r>
            <a:r>
              <a:rPr lang="en-US" dirty="0">
                <a:latin typeface="Avenir Next LT Pro Light" panose="020B0304020202020204" pitchFamily="34" charset="0"/>
              </a:rPr>
              <a:t>: 6385685916 (primary)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34F9F33-6F17-4851-9822-49E3A827BD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123" r="14123"/>
          <a:stretch>
            <a:fillRect/>
          </a:stretch>
        </p:blipFill>
        <p:spPr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C92EF1-6F85-44C5-99C4-D8F930B1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3894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24" name="Picture 23" descr="calendar icon">
            <a:extLst>
              <a:ext uri="{FF2B5EF4-FFF2-40B4-BE49-F238E27FC236}">
                <a16:creationId xmlns:a16="http://schemas.microsoft.com/office/drawing/2014/main" id="{B83E2AB1-C03F-4257-9171-5FD5FA272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60" y="870426"/>
            <a:ext cx="742950" cy="74295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8941C9-A5E2-4AE2-9E83-54DAEF9402B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A timeline of the actions leading to the Development of the Bot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9D7F99C-4A63-4AF2-8DFC-783C46344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Dataset Gathering</a:t>
            </a:r>
          </a:p>
        </p:txBody>
      </p:sp>
      <p:sp>
        <p:nvSpPr>
          <p:cNvPr id="11" name="Oval 9" descr="decorative element">
            <a:extLst>
              <a:ext uri="{FF2B5EF4-FFF2-40B4-BE49-F238E27FC236}">
                <a16:creationId xmlns:a16="http://schemas.microsoft.com/office/drawing/2014/main" id="{6A7147D9-5182-4F63-A1F6-2C7F380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580" y="4787996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1214B34-DA9D-4C1E-8508-23F492C539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Data Preprocessing</a:t>
            </a:r>
          </a:p>
        </p:txBody>
      </p:sp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id="{3184FF17-95E1-488F-85D0-829B663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549" y="4787996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1BCB65-05D6-4968-A705-E5461BD4B7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ML-Model (Decision Tree) - Train &amp; Building</a:t>
            </a:r>
          </a:p>
        </p:txBody>
      </p:sp>
      <p:sp>
        <p:nvSpPr>
          <p:cNvPr id="16" name="Oval 19" descr="decorative element">
            <a:extLst>
              <a:ext uri="{FF2B5EF4-FFF2-40B4-BE49-F238E27FC236}">
                <a16:creationId xmlns:a16="http://schemas.microsoft.com/office/drawing/2014/main" id="{E8029F86-BAEB-4FB6-9968-621202C1E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702" y="478879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EF458CD-7F65-4446-8840-6E8C9C6831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Bot Making and asking Questions</a:t>
            </a:r>
          </a:p>
        </p:txBody>
      </p:sp>
      <p:sp>
        <p:nvSpPr>
          <p:cNvPr id="17" name="Oval 270" descr="decorative element">
            <a:extLst>
              <a:ext uri="{FF2B5EF4-FFF2-40B4-BE49-F238E27FC236}">
                <a16:creationId xmlns:a16="http://schemas.microsoft.com/office/drawing/2014/main" id="{A8F4EDB0-C386-4CCF-B742-D9788F7B7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741" y="4787996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4C2379-D648-4FA4-892B-A031C8CF38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98791" y="3837470"/>
            <a:ext cx="1860440" cy="95900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Display the Disease name and recommendation to overcome it</a:t>
            </a:r>
          </a:p>
        </p:txBody>
      </p:sp>
      <p:sp>
        <p:nvSpPr>
          <p:cNvPr id="13" name="Oval 11" descr="decorative element">
            <a:extLst>
              <a:ext uri="{FF2B5EF4-FFF2-40B4-BE49-F238E27FC236}">
                <a16:creationId xmlns:a16="http://schemas.microsoft.com/office/drawing/2014/main" id="{D62D13F9-C589-486F-8D76-6D51992A2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449" y="4782234"/>
            <a:ext cx="288000" cy="2880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10" name="Rectangle 7" descr="timeline">
            <a:extLst>
              <a:ext uri="{FF2B5EF4-FFF2-40B4-BE49-F238E27FC236}">
                <a16:creationId xmlns:a16="http://schemas.microsoft.com/office/drawing/2014/main" id="{2B8D0290-68FF-400B-B201-1F38FEE76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000" y="4913996"/>
            <a:ext cx="8424000" cy="2063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pic>
        <p:nvPicPr>
          <p:cNvPr id="7" name="Graphic 6" descr="Chevron arrows">
            <a:extLst>
              <a:ext uri="{FF2B5EF4-FFF2-40B4-BE49-F238E27FC236}">
                <a16:creationId xmlns:a16="http://schemas.microsoft.com/office/drawing/2014/main" id="{0F35BA40-5CBC-4D34-8D13-D6762FCF0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7502" y="1703811"/>
            <a:ext cx="914400" cy="914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D6A0BB-875D-4743-ADFD-DCF82F84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8200-0985-4DED-A84B-D6ADED92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6448EF2-F601-4004-B59B-4C2972FF13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072225"/>
              </p:ext>
            </p:extLst>
          </p:nvPr>
        </p:nvGraphicFramePr>
        <p:xfrm>
          <a:off x="685801" y="1869601"/>
          <a:ext cx="5410199" cy="392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BC4F86-52BA-4F21-84E5-499F4E2A5CF0}"/>
              </a:ext>
            </a:extLst>
          </p:cNvPr>
          <p:cNvSpPr txBox="1">
            <a:spLocks/>
          </p:cNvSpPr>
          <p:nvPr/>
        </p:nvSpPr>
        <p:spPr bwMode="white">
          <a:xfrm>
            <a:off x="6040526" y="1888836"/>
            <a:ext cx="5410199" cy="392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0142E-BC1A-4D7E-B7A3-88C7FCEC9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25424" y="725009"/>
            <a:ext cx="5185769" cy="5200837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90085-ECF6-4D7E-BB42-226CF793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620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A199-95B7-41B3-9A72-44BD819B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pic>
        <p:nvPicPr>
          <p:cNvPr id="10" name="Picture 9" descr="Bar graph with upward trend">
            <a:extLst>
              <a:ext uri="{FF2B5EF4-FFF2-40B4-BE49-F238E27FC236}">
                <a16:creationId xmlns:a16="http://schemas.microsoft.com/office/drawing/2014/main" id="{4CC9C727-CD5E-461F-9DE1-B579A54D1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600024"/>
            <a:ext cx="1171575" cy="1171575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A56F60D-A68E-4904-807F-C33CC0DEBC5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67716302"/>
              </p:ext>
            </p:extLst>
          </p:nvPr>
        </p:nvGraphicFramePr>
        <p:xfrm>
          <a:off x="685802" y="1869600"/>
          <a:ext cx="5111316" cy="400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3098FE-DC2C-443E-B1C1-98B8C289A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394884" y="2015230"/>
            <a:ext cx="4708885" cy="3515557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3564C-F215-483C-B79B-31C73793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0143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31DA-1C71-4BCC-BF8F-4EFFE1FC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2D797F-5324-44CA-9756-BC39F6AD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26DC8-DD54-4758-B638-774584A8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25" y="1922165"/>
            <a:ext cx="5555375" cy="2365750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34B93-A583-497E-A95F-AA3FDA58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881" y="557035"/>
            <a:ext cx="4481505" cy="4279037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77FAB-9DCD-4ECF-AE47-9E3DA6EBE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89" y="5027053"/>
            <a:ext cx="10298097" cy="745138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314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663" y="2277046"/>
            <a:ext cx="10840914" cy="3635482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GitHub: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Avenir Next LT Pro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https://github.com/srini047/IgniteHacks</a:t>
            </a:r>
            <a:br>
              <a:rPr lang="en-US" dirty="0">
                <a:solidFill>
                  <a:schemeClr val="tx1">
                    <a:lumMod val="65000"/>
                  </a:schemeClr>
                </a:solidFill>
                <a:latin typeface="Avenir Next LT Pro Light" panose="020B0304020202020204" pitchFamily="34" charset="0"/>
              </a:rPr>
            </a:br>
            <a:br>
              <a:rPr lang="en-US" dirty="0">
                <a:latin typeface="Avenir Next LT Pro Light" panose="020B0304020202020204" pitchFamily="34" charset="0"/>
              </a:rPr>
            </a:br>
            <a:r>
              <a:rPr lang="en-US" dirty="0">
                <a:latin typeface="Avenir Next LT Pro Light" panose="020B0304020202020204" pitchFamily="34" charset="0"/>
              </a:rPr>
              <a:t>Presentation Deck: </a:t>
            </a:r>
            <a:r>
              <a:rPr lang="en-US" sz="2200" dirty="0">
                <a:solidFill>
                  <a:schemeClr val="tx1">
                    <a:lumMod val="65000"/>
                  </a:schemeClr>
                </a:solidFill>
                <a:latin typeface="Avenir Next LT Pro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https://drive.google.com/drive/folders/1QYb1s-ag3etPXdVRfIZzSAKUwGYukNO8?usp=sharing</a:t>
            </a:r>
            <a:br>
              <a:rPr lang="en-US" dirty="0">
                <a:latin typeface="Avenir Next LT Pro Light" panose="020B0304020202020204" pitchFamily="34" charset="0"/>
              </a:rPr>
            </a:br>
            <a:br>
              <a:rPr lang="en-US" dirty="0">
                <a:latin typeface="Avenir Next LT Pro Light" panose="020B0304020202020204" pitchFamily="34" charset="0"/>
              </a:rPr>
            </a:br>
            <a:r>
              <a:rPr lang="en-US" dirty="0">
                <a:latin typeface="Avenir Next LT Pro Light" panose="020B0304020202020204" pitchFamily="34" charset="0"/>
              </a:rPr>
              <a:t>YOUTUBE: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Avenir Next LT Pro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https://youtu.be/xnAbiXPl09s</a:t>
            </a:r>
            <a:br>
              <a:rPr lang="en-US" dirty="0">
                <a:latin typeface="Avenir Next LT Pro Light" panose="020B0304020202020204" pitchFamily="34" charset="0"/>
              </a:rPr>
            </a:br>
            <a:endParaRPr lang="en-US" dirty="0">
              <a:latin typeface="Avenir Next LT Pro Light" panose="020B0304020202020204" pitchFamily="34" charset="0"/>
            </a:endParaRPr>
          </a:p>
        </p:txBody>
      </p:sp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058663" y="595194"/>
            <a:ext cx="9096374" cy="1938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0" u="sng" dirty="0"/>
              <a:t>Important Links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83C796-63FD-4BF7-BC74-FDBFF784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5" name="Graphic 4" descr="Link">
            <a:extLst>
              <a:ext uri="{FF2B5EF4-FFF2-40B4-BE49-F238E27FC236}">
                <a16:creationId xmlns:a16="http://schemas.microsoft.com/office/drawing/2014/main" id="{18808D18-BADB-47D0-BD36-3DC38F2DF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8734" y="6502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24087BC-230D-4630-81A2-52F8824F84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20" r="21894"/>
          <a:stretch/>
        </p:blipFill>
        <p:spPr bwMode="blackGray">
          <a:xfrm>
            <a:off x="727574" y="914400"/>
            <a:ext cx="5749425" cy="48181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E71A9-3DD2-40A0-A793-8A327B78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Egnite - ideathon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3F3D3-E33B-4CC0-A31E-7554F6BA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For providing us the opportunity to Pitch our Idea and Prototype.</a:t>
            </a:r>
          </a:p>
          <a:p>
            <a:endParaRPr lang="en-US" dirty="0"/>
          </a:p>
          <a:p>
            <a:r>
              <a:rPr lang="en-US" dirty="0"/>
              <a:t>Hope to see that our Idea get’s selected and receives Prizes.</a:t>
            </a:r>
          </a:p>
          <a:p>
            <a:endParaRPr lang="en-US" dirty="0"/>
          </a:p>
          <a:p>
            <a:r>
              <a:rPr lang="en-US" dirty="0"/>
              <a:t>🤞🤞🤞🙏🙏🙏😊😊😊</a:t>
            </a:r>
          </a:p>
          <a:p>
            <a:endParaRPr lang="en-US" dirty="0"/>
          </a:p>
          <a:p>
            <a:r>
              <a:rPr lang="en-US" dirty="0"/>
              <a:t>Happy Hacking!!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01374-1405-4192-A371-8CD8934A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867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736411_Famous event in history presentation_AAS_v4" id="{885A6F1E-651B-4F15-A7C5-F8866BEBEDBA}" vid="{A424914B-CB64-4CFE-A131-6ACB64D36A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C94942-C689-461B-8649-1FD863C6BA2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8C25A74-1E0C-4362-AFA3-6197BD285F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6277B9-27DA-47CA-9593-62E4BB44AB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Famous event in history presentation</Template>
  <TotalTime>90</TotalTime>
  <Words>336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 Light</vt:lpstr>
      <vt:lpstr>Calibri</vt:lpstr>
      <vt:lpstr>Corbel</vt:lpstr>
      <vt:lpstr>Celestial</vt:lpstr>
      <vt:lpstr>Disease detector bot</vt:lpstr>
      <vt:lpstr>About</vt:lpstr>
      <vt:lpstr>Team Name: metadata   Done BY</vt:lpstr>
      <vt:lpstr>timeline</vt:lpstr>
      <vt:lpstr>working</vt:lpstr>
      <vt:lpstr>Advantages</vt:lpstr>
      <vt:lpstr>Screenshots</vt:lpstr>
      <vt:lpstr>GitHub: https://github.com/srini047/IgniteHacks  Presentation Deck: https://drive.google.com/drive/folders/1QYb1s-ag3etPXdVRfIZzSAKUwGYukNO8?usp=sharing  YOUTUBE: https://youtu.be/xnAbiXPl09s </vt:lpstr>
      <vt:lpstr>Egnite - ideathon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Sriniketh J</dc:creator>
  <cp:lastModifiedBy>Sriniketh J</cp:lastModifiedBy>
  <cp:revision>30</cp:revision>
  <dcterms:created xsi:type="dcterms:W3CDTF">2021-08-22T07:27:01Z</dcterms:created>
  <dcterms:modified xsi:type="dcterms:W3CDTF">2021-08-22T08:57:35Z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